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71" r:id="rId5"/>
    <p:sldId id="275" r:id="rId6"/>
  </p:sldIdLst>
  <p:sldSz cx="12192000" cy="6858000"/>
  <p:notesSz cx="6802438" cy="9934575"/>
  <p:defaultTextStyle>
    <a:defPPr rtl="0">
      <a:defRPr lang="ja-jp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051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1F2A2-C04D-45D2-B998-E9FDFD3D647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7A3E8B53-6FD3-4CE0-8ABD-173B86D4AF2D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n-US" altLang="ja-JP" noProof="0" dirty="0">
              <a:latin typeface="Meiryo UI" panose="020B0604030504040204" pitchFamily="50" charset="-128"/>
              <a:ea typeface="Meiryo UI" panose="020B0604030504040204" pitchFamily="50" charset="-128"/>
            </a:rPr>
            <a:t>Lorem ipsum dolor</a:t>
          </a:r>
        </a:p>
      </dgm:t>
    </dgm:pt>
    <dgm:pt modelId="{6F0EEDC3-F3D1-47F8-8607-F5AD4AC259C7}" type="parTrans" cxnId="{E975247D-11FA-4646-A78C-C630085F46D2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2AE756C6-C3EE-4FB8-8436-51B478B502E4}" type="sibTrans" cxnId="{E975247D-11FA-4646-A78C-C630085F46D2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4AF8D9BC-C71E-49D2-AA7A-815619C1DB73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n-US" altLang="ja-JP" noProof="0" dirty="0">
              <a:latin typeface="Meiryo UI" panose="020B0604030504040204" pitchFamily="50" charset="-128"/>
              <a:ea typeface="Meiryo UI" panose="020B0604030504040204" pitchFamily="50" charset="-128"/>
            </a:rPr>
            <a:t>Lorem ipsum dolor</a:t>
          </a:r>
        </a:p>
      </dgm:t>
    </dgm:pt>
    <dgm:pt modelId="{1D3D2C40-1684-4557-B946-02EF60CC3305}" type="parTrans" cxnId="{41C3B656-B8D2-4794-A341-2902D4285F27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1079E60C-7BB5-4765-9F69-7CEDAA96D1DE}" type="sibTrans" cxnId="{41C3B656-B8D2-4794-A341-2902D4285F27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1EAE0FB1-A9E0-46EB-A9E6-342631522D45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n-US" altLang="ja-JP" noProof="0" dirty="0">
              <a:latin typeface="Meiryo UI" panose="020B0604030504040204" pitchFamily="50" charset="-128"/>
              <a:ea typeface="Meiryo UI" panose="020B0604030504040204" pitchFamily="50" charset="-128"/>
            </a:rPr>
            <a:t>Lorem ipsum dolor</a:t>
          </a:r>
        </a:p>
      </dgm:t>
    </dgm:pt>
    <dgm:pt modelId="{D961F13E-A0A2-4292-9F46-BE2E75BDFB1A}" type="parTrans" cxnId="{803BE42C-6CC0-4330-A7DF-44937ED6902A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1D1B19AA-E9AF-432E-85C5-C49DF63A1FC5}" type="sibTrans" cxnId="{803BE42C-6CC0-4330-A7DF-44937ED6902A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BEF3ACDF-990C-419F-B35A-EC0918DE0DD4}" type="pres">
      <dgm:prSet presAssocID="{E231F2A2-C04D-45D2-B998-E9FDFD3D6473}" presName="root" presStyleCnt="0">
        <dgm:presLayoutVars>
          <dgm:dir/>
          <dgm:resizeHandles val="exact"/>
        </dgm:presLayoutVars>
      </dgm:prSet>
      <dgm:spPr/>
    </dgm:pt>
    <dgm:pt modelId="{ADBEAF48-B3BE-4C82-869E-53BD9D75D323}" type="pres">
      <dgm:prSet presAssocID="{7A3E8B53-6FD3-4CE0-8ABD-173B86D4AF2D}" presName="compNode" presStyleCnt="0"/>
      <dgm:spPr/>
    </dgm:pt>
    <dgm:pt modelId="{EE1212ED-2F07-4A17-AF85-7C042A57A0A6}" type="pres">
      <dgm:prSet presAssocID="{7A3E8B53-6FD3-4CE0-8ABD-173B86D4AF2D}" presName="iconBgRect" presStyleLbl="bgShp" presStyleIdx="0" presStyleCnt="3"/>
      <dgm:spPr/>
    </dgm:pt>
    <dgm:pt modelId="{16BCA3ED-BEDD-46E5-99AB-23D3B490138B}" type="pres">
      <dgm:prSet presAssocID="{7A3E8B53-6FD3-4CE0-8ABD-173B86D4AF2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B4B4F42D-A971-490F-9AA5-C2F65764DBE5}" type="pres">
      <dgm:prSet presAssocID="{7A3E8B53-6FD3-4CE0-8ABD-173B86D4AF2D}" presName="spaceRect" presStyleCnt="0"/>
      <dgm:spPr/>
    </dgm:pt>
    <dgm:pt modelId="{32E311FB-933C-4BDA-ABBB-7DD8B5DFBDC0}" type="pres">
      <dgm:prSet presAssocID="{7A3E8B53-6FD3-4CE0-8ABD-173B86D4AF2D}" presName="textRect" presStyleLbl="revTx" presStyleIdx="0" presStyleCnt="3">
        <dgm:presLayoutVars>
          <dgm:chMax val="1"/>
          <dgm:chPref val="1"/>
        </dgm:presLayoutVars>
      </dgm:prSet>
      <dgm:spPr/>
    </dgm:pt>
    <dgm:pt modelId="{8C49DDE7-9CBC-4B69-A2A8-23E2936C734E}" type="pres">
      <dgm:prSet presAssocID="{2AE756C6-C3EE-4FB8-8436-51B478B502E4}" presName="sibTrans" presStyleCnt="0"/>
      <dgm:spPr/>
    </dgm:pt>
    <dgm:pt modelId="{A400606F-1B8C-40A3-AB82-262350ADDFE7}" type="pres">
      <dgm:prSet presAssocID="{4AF8D9BC-C71E-49D2-AA7A-815619C1DB73}" presName="compNode" presStyleCnt="0"/>
      <dgm:spPr/>
    </dgm:pt>
    <dgm:pt modelId="{AD732B3B-2AEA-44F0-9D36-63E79D05967F}" type="pres">
      <dgm:prSet presAssocID="{4AF8D9BC-C71E-49D2-AA7A-815619C1DB73}" presName="iconBgRect" presStyleLbl="bgShp" presStyleIdx="1" presStyleCnt="3"/>
      <dgm:spPr/>
    </dgm:pt>
    <dgm:pt modelId="{7C83F614-BC4D-4FB7-A83D-1489F4B60D20}" type="pres">
      <dgm:prSet presAssocID="{4AF8D9BC-C71E-49D2-AA7A-815619C1DB7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ehive"/>
        </a:ext>
      </dgm:extLst>
    </dgm:pt>
    <dgm:pt modelId="{7F607A9B-AECE-497C-A930-7AE01C88E1B7}" type="pres">
      <dgm:prSet presAssocID="{4AF8D9BC-C71E-49D2-AA7A-815619C1DB73}" presName="spaceRect" presStyleCnt="0"/>
      <dgm:spPr/>
    </dgm:pt>
    <dgm:pt modelId="{B3240C89-68F8-4DD3-B7B0-FF71FCF41366}" type="pres">
      <dgm:prSet presAssocID="{4AF8D9BC-C71E-49D2-AA7A-815619C1DB73}" presName="textRect" presStyleLbl="revTx" presStyleIdx="1" presStyleCnt="3">
        <dgm:presLayoutVars>
          <dgm:chMax val="1"/>
          <dgm:chPref val="1"/>
        </dgm:presLayoutVars>
      </dgm:prSet>
      <dgm:spPr/>
    </dgm:pt>
    <dgm:pt modelId="{784F2C10-83B1-4BAC-A09A-8161F69F13FB}" type="pres">
      <dgm:prSet presAssocID="{1079E60C-7BB5-4765-9F69-7CEDAA96D1DE}" presName="sibTrans" presStyleCnt="0"/>
      <dgm:spPr/>
    </dgm:pt>
    <dgm:pt modelId="{6C7139E9-2D33-4AFB-BE10-8A4EE3C9ADE2}" type="pres">
      <dgm:prSet presAssocID="{1EAE0FB1-A9E0-46EB-A9E6-342631522D45}" presName="compNode" presStyleCnt="0"/>
      <dgm:spPr/>
    </dgm:pt>
    <dgm:pt modelId="{B7390C62-D782-4BE3-86F1-C79299D1C195}" type="pres">
      <dgm:prSet presAssocID="{1EAE0FB1-A9E0-46EB-A9E6-342631522D45}" presName="iconBgRect" presStyleLbl="bgShp" presStyleIdx="2" presStyleCnt="3"/>
      <dgm:spPr/>
    </dgm:pt>
    <dgm:pt modelId="{094CE297-A694-4BEF-8581-5AF3A19F80CB}" type="pres">
      <dgm:prSet presAssocID="{1EAE0FB1-A9E0-46EB-A9E6-342631522D4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s in pot"/>
        </a:ext>
      </dgm:extLst>
    </dgm:pt>
    <dgm:pt modelId="{93F6B020-51B2-47B1-BBE7-5F2DBED4D616}" type="pres">
      <dgm:prSet presAssocID="{1EAE0FB1-A9E0-46EB-A9E6-342631522D45}" presName="spaceRect" presStyleCnt="0"/>
      <dgm:spPr/>
    </dgm:pt>
    <dgm:pt modelId="{2FEB3E8A-F538-49A7-B9D1-FA04E1A69351}" type="pres">
      <dgm:prSet presAssocID="{1EAE0FB1-A9E0-46EB-A9E6-342631522D4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47EDF17-56E8-4AA5-BC04-1130CA3CCF33}" type="presOf" srcId="{1EAE0FB1-A9E0-46EB-A9E6-342631522D45}" destId="{2FEB3E8A-F538-49A7-B9D1-FA04E1A69351}" srcOrd="0" destOrd="0" presId="urn:microsoft.com/office/officeart/2018/5/layout/IconCircleLabelList"/>
    <dgm:cxn modelId="{8C21C31B-4AAF-49B7-B865-967C691F01AA}" type="presOf" srcId="{E231F2A2-C04D-45D2-B998-E9FDFD3D6473}" destId="{BEF3ACDF-990C-419F-B35A-EC0918DE0DD4}" srcOrd="0" destOrd="0" presId="urn:microsoft.com/office/officeart/2018/5/layout/IconCircleLabelList"/>
    <dgm:cxn modelId="{803BE42C-6CC0-4330-A7DF-44937ED6902A}" srcId="{E231F2A2-C04D-45D2-B998-E9FDFD3D6473}" destId="{1EAE0FB1-A9E0-46EB-A9E6-342631522D45}" srcOrd="2" destOrd="0" parTransId="{D961F13E-A0A2-4292-9F46-BE2E75BDFB1A}" sibTransId="{1D1B19AA-E9AF-432E-85C5-C49DF63A1FC5}"/>
    <dgm:cxn modelId="{41C3B656-B8D2-4794-A341-2902D4285F27}" srcId="{E231F2A2-C04D-45D2-B998-E9FDFD3D6473}" destId="{4AF8D9BC-C71E-49D2-AA7A-815619C1DB73}" srcOrd="1" destOrd="0" parTransId="{1D3D2C40-1684-4557-B946-02EF60CC3305}" sibTransId="{1079E60C-7BB5-4765-9F69-7CEDAA96D1DE}"/>
    <dgm:cxn modelId="{E975247D-11FA-4646-A78C-C630085F46D2}" srcId="{E231F2A2-C04D-45D2-B998-E9FDFD3D6473}" destId="{7A3E8B53-6FD3-4CE0-8ABD-173B86D4AF2D}" srcOrd="0" destOrd="0" parTransId="{6F0EEDC3-F3D1-47F8-8607-F5AD4AC259C7}" sibTransId="{2AE756C6-C3EE-4FB8-8436-51B478B502E4}"/>
    <dgm:cxn modelId="{6A8DCB93-E1EE-4DC9-B22F-26C306160BF8}" type="presOf" srcId="{4AF8D9BC-C71E-49D2-AA7A-815619C1DB73}" destId="{B3240C89-68F8-4DD3-B7B0-FF71FCF41366}" srcOrd="0" destOrd="0" presId="urn:microsoft.com/office/officeart/2018/5/layout/IconCircleLabelList"/>
    <dgm:cxn modelId="{7EB5A3FD-23E9-499E-8DCC-99FAA32EAA47}" type="presOf" srcId="{7A3E8B53-6FD3-4CE0-8ABD-173B86D4AF2D}" destId="{32E311FB-933C-4BDA-ABBB-7DD8B5DFBDC0}" srcOrd="0" destOrd="0" presId="urn:microsoft.com/office/officeart/2018/5/layout/IconCircleLabelList"/>
    <dgm:cxn modelId="{89C407E3-AB4B-424F-849E-0C39941A1F2F}" type="presParOf" srcId="{BEF3ACDF-990C-419F-B35A-EC0918DE0DD4}" destId="{ADBEAF48-B3BE-4C82-869E-53BD9D75D323}" srcOrd="0" destOrd="0" presId="urn:microsoft.com/office/officeart/2018/5/layout/IconCircleLabelList"/>
    <dgm:cxn modelId="{5736D850-5371-46CF-A780-D098310D07D2}" type="presParOf" srcId="{ADBEAF48-B3BE-4C82-869E-53BD9D75D323}" destId="{EE1212ED-2F07-4A17-AF85-7C042A57A0A6}" srcOrd="0" destOrd="0" presId="urn:microsoft.com/office/officeart/2018/5/layout/IconCircleLabelList"/>
    <dgm:cxn modelId="{2E322B4C-F7BB-43EE-93C0-35F1FB17D0F1}" type="presParOf" srcId="{ADBEAF48-B3BE-4C82-869E-53BD9D75D323}" destId="{16BCA3ED-BEDD-46E5-99AB-23D3B490138B}" srcOrd="1" destOrd="0" presId="urn:microsoft.com/office/officeart/2018/5/layout/IconCircleLabelList"/>
    <dgm:cxn modelId="{9163DA41-4707-4FDF-989A-40CB827B4B30}" type="presParOf" srcId="{ADBEAF48-B3BE-4C82-869E-53BD9D75D323}" destId="{B4B4F42D-A971-490F-9AA5-C2F65764DBE5}" srcOrd="2" destOrd="0" presId="urn:microsoft.com/office/officeart/2018/5/layout/IconCircleLabelList"/>
    <dgm:cxn modelId="{92C17418-674D-4BDF-9DAF-6C53E4ABF4A3}" type="presParOf" srcId="{ADBEAF48-B3BE-4C82-869E-53BD9D75D323}" destId="{32E311FB-933C-4BDA-ABBB-7DD8B5DFBDC0}" srcOrd="3" destOrd="0" presId="urn:microsoft.com/office/officeart/2018/5/layout/IconCircleLabelList"/>
    <dgm:cxn modelId="{2006DEB5-2D84-4DCE-8F3D-40499DA4A9AB}" type="presParOf" srcId="{BEF3ACDF-990C-419F-B35A-EC0918DE0DD4}" destId="{8C49DDE7-9CBC-4B69-A2A8-23E2936C734E}" srcOrd="1" destOrd="0" presId="urn:microsoft.com/office/officeart/2018/5/layout/IconCircleLabelList"/>
    <dgm:cxn modelId="{71E5F3CB-CA54-48D1-80C9-8F58E6E6ED32}" type="presParOf" srcId="{BEF3ACDF-990C-419F-B35A-EC0918DE0DD4}" destId="{A400606F-1B8C-40A3-AB82-262350ADDFE7}" srcOrd="2" destOrd="0" presId="urn:microsoft.com/office/officeart/2018/5/layout/IconCircleLabelList"/>
    <dgm:cxn modelId="{00A9B534-2384-439C-B807-5581BC63589E}" type="presParOf" srcId="{A400606F-1B8C-40A3-AB82-262350ADDFE7}" destId="{AD732B3B-2AEA-44F0-9D36-63E79D05967F}" srcOrd="0" destOrd="0" presId="urn:microsoft.com/office/officeart/2018/5/layout/IconCircleLabelList"/>
    <dgm:cxn modelId="{C26FC71D-0B90-4655-8E62-5B771378B7F6}" type="presParOf" srcId="{A400606F-1B8C-40A3-AB82-262350ADDFE7}" destId="{7C83F614-BC4D-4FB7-A83D-1489F4B60D20}" srcOrd="1" destOrd="0" presId="urn:microsoft.com/office/officeart/2018/5/layout/IconCircleLabelList"/>
    <dgm:cxn modelId="{AA3635EC-2177-45EF-BF3B-ADC24C5BD8BD}" type="presParOf" srcId="{A400606F-1B8C-40A3-AB82-262350ADDFE7}" destId="{7F607A9B-AECE-497C-A930-7AE01C88E1B7}" srcOrd="2" destOrd="0" presId="urn:microsoft.com/office/officeart/2018/5/layout/IconCircleLabelList"/>
    <dgm:cxn modelId="{94D6D7D3-EB13-4EFA-88CF-619A5F89B646}" type="presParOf" srcId="{A400606F-1B8C-40A3-AB82-262350ADDFE7}" destId="{B3240C89-68F8-4DD3-B7B0-FF71FCF41366}" srcOrd="3" destOrd="0" presId="urn:microsoft.com/office/officeart/2018/5/layout/IconCircleLabelList"/>
    <dgm:cxn modelId="{9D2AF794-C3A5-414A-BF34-B43C305A8820}" type="presParOf" srcId="{BEF3ACDF-990C-419F-B35A-EC0918DE0DD4}" destId="{784F2C10-83B1-4BAC-A09A-8161F69F13FB}" srcOrd="3" destOrd="0" presId="urn:microsoft.com/office/officeart/2018/5/layout/IconCircleLabelList"/>
    <dgm:cxn modelId="{30A3F74A-0EA3-4C6B-9052-5D2C71990D9C}" type="presParOf" srcId="{BEF3ACDF-990C-419F-B35A-EC0918DE0DD4}" destId="{6C7139E9-2D33-4AFB-BE10-8A4EE3C9ADE2}" srcOrd="4" destOrd="0" presId="urn:microsoft.com/office/officeart/2018/5/layout/IconCircleLabelList"/>
    <dgm:cxn modelId="{2A0192F6-A303-4098-B1EF-74A8264675EA}" type="presParOf" srcId="{6C7139E9-2D33-4AFB-BE10-8A4EE3C9ADE2}" destId="{B7390C62-D782-4BE3-86F1-C79299D1C195}" srcOrd="0" destOrd="0" presId="urn:microsoft.com/office/officeart/2018/5/layout/IconCircleLabelList"/>
    <dgm:cxn modelId="{566516DE-E94E-4A77-BF9A-510C605B9488}" type="presParOf" srcId="{6C7139E9-2D33-4AFB-BE10-8A4EE3C9ADE2}" destId="{094CE297-A694-4BEF-8581-5AF3A19F80CB}" srcOrd="1" destOrd="0" presId="urn:microsoft.com/office/officeart/2018/5/layout/IconCircleLabelList"/>
    <dgm:cxn modelId="{07170E2C-806E-4EE4-AD29-3444CAFD2125}" type="presParOf" srcId="{6C7139E9-2D33-4AFB-BE10-8A4EE3C9ADE2}" destId="{93F6B020-51B2-47B1-BBE7-5F2DBED4D616}" srcOrd="2" destOrd="0" presId="urn:microsoft.com/office/officeart/2018/5/layout/IconCircleLabelList"/>
    <dgm:cxn modelId="{DDBA2D06-0742-4B88-A3DE-65F92CA0B855}" type="presParOf" srcId="{6C7139E9-2D33-4AFB-BE10-8A4EE3C9ADE2}" destId="{2FEB3E8A-F538-49A7-B9D1-FA04E1A6935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212ED-2F07-4A17-AF85-7C042A57A0A6}">
      <dsp:nvSpPr>
        <dsp:cNvPr id="0" name=""/>
        <dsp:cNvSpPr/>
      </dsp:nvSpPr>
      <dsp:spPr>
        <a:xfrm>
          <a:off x="639687" y="376613"/>
          <a:ext cx="1715625" cy="17156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CA3ED-BEDD-46E5-99AB-23D3B490138B}">
      <dsp:nvSpPr>
        <dsp:cNvPr id="0" name=""/>
        <dsp:cNvSpPr/>
      </dsp:nvSpPr>
      <dsp:spPr>
        <a:xfrm>
          <a:off x="1005312" y="742238"/>
          <a:ext cx="984375" cy="984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311FB-933C-4BDA-ABBB-7DD8B5DFBDC0}">
      <dsp:nvSpPr>
        <dsp:cNvPr id="0" name=""/>
        <dsp:cNvSpPr/>
      </dsp:nvSpPr>
      <dsp:spPr>
        <a:xfrm>
          <a:off x="91250" y="2626613"/>
          <a:ext cx="28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altLang="ja-JP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Lorem ipsum dolor</a:t>
          </a:r>
        </a:p>
      </dsp:txBody>
      <dsp:txXfrm>
        <a:off x="91250" y="2626613"/>
        <a:ext cx="2812500" cy="720000"/>
      </dsp:txXfrm>
    </dsp:sp>
    <dsp:sp modelId="{AD732B3B-2AEA-44F0-9D36-63E79D05967F}">
      <dsp:nvSpPr>
        <dsp:cNvPr id="0" name=""/>
        <dsp:cNvSpPr/>
      </dsp:nvSpPr>
      <dsp:spPr>
        <a:xfrm>
          <a:off x="3944375" y="376613"/>
          <a:ext cx="1715625" cy="17156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3F614-BC4D-4FB7-A83D-1489F4B60D20}">
      <dsp:nvSpPr>
        <dsp:cNvPr id="0" name=""/>
        <dsp:cNvSpPr/>
      </dsp:nvSpPr>
      <dsp:spPr>
        <a:xfrm>
          <a:off x="4310000" y="742238"/>
          <a:ext cx="984375" cy="984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40C89-68F8-4DD3-B7B0-FF71FCF41366}">
      <dsp:nvSpPr>
        <dsp:cNvPr id="0" name=""/>
        <dsp:cNvSpPr/>
      </dsp:nvSpPr>
      <dsp:spPr>
        <a:xfrm>
          <a:off x="3395937" y="2626613"/>
          <a:ext cx="28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altLang="ja-JP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Lorem ipsum dolor</a:t>
          </a:r>
        </a:p>
      </dsp:txBody>
      <dsp:txXfrm>
        <a:off x="3395937" y="2626613"/>
        <a:ext cx="2812500" cy="720000"/>
      </dsp:txXfrm>
    </dsp:sp>
    <dsp:sp modelId="{B7390C62-D782-4BE3-86F1-C79299D1C195}">
      <dsp:nvSpPr>
        <dsp:cNvPr id="0" name=""/>
        <dsp:cNvSpPr/>
      </dsp:nvSpPr>
      <dsp:spPr>
        <a:xfrm>
          <a:off x="7249062" y="376613"/>
          <a:ext cx="1715625" cy="17156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CE297-A694-4BEF-8581-5AF3A19F80CB}">
      <dsp:nvSpPr>
        <dsp:cNvPr id="0" name=""/>
        <dsp:cNvSpPr/>
      </dsp:nvSpPr>
      <dsp:spPr>
        <a:xfrm>
          <a:off x="7614687" y="742238"/>
          <a:ext cx="984375" cy="984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B3E8A-F538-49A7-B9D1-FA04E1A69351}">
      <dsp:nvSpPr>
        <dsp:cNvPr id="0" name=""/>
        <dsp:cNvSpPr/>
      </dsp:nvSpPr>
      <dsp:spPr>
        <a:xfrm>
          <a:off x="6700625" y="2626613"/>
          <a:ext cx="28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altLang="ja-JP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Lorem ipsum dolor</a:t>
          </a:r>
        </a:p>
      </dsp:txBody>
      <dsp:txXfrm>
        <a:off x="6700625" y="2626613"/>
        <a:ext cx="281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アイコン (円) とラベルのリスト"/>
  <dgm:desc val="関連ビジュアルが付属している、連続性のない情報のまとまり、またはグループ分けされた情報のまとまりを示すのに使用します。短い表題付きのアイコンまたは小さい画像の場合に適しています。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3141" y="0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A82E672-FB99-4ABA-AB26-141BF1F33B30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2021/12/31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3141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D2A2551-A97A-41BA-8506-864E9B1B7F14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1417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3141" y="0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B5DF6C0-6F34-485B-AA22-38DC4EF54F06}" type="datetime1">
              <a:rPr lang="ja-JP" altLang="en-US" smtClean="0"/>
              <a:pPr/>
              <a:t>2021/12/31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4" y="4781014"/>
            <a:ext cx="5441950" cy="39117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3141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448EA56-9E57-4CE6-BE55-CAC1FDCAA019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25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448EA56-9E57-4CE6-BE55-CAC1FDCAA019}" type="slidenum">
              <a:rPr lang="en-US" altLang="ja-JP" smtClean="0"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0291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448EA56-9E57-4CE6-BE55-CAC1FDCAA019}" type="slidenum">
              <a:rPr lang="en-US" altLang="ja-JP" smtClean="0"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4127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 i="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i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i="0"/>
            </a:lvl1pPr>
          </a:lstStyle>
          <a:p>
            <a:fld id="{FB102707-F14A-4BA6-814E-EB12AB99D3EC}" type="datetime1">
              <a:rPr lang="ja-JP" altLang="en-US" smtClean="0"/>
              <a:t>2021/12/31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>
            <a:lvl1pPr>
              <a:defRPr i="0"/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rtlCol="0"/>
          <a:lstStyle>
            <a:lvl1pPr>
              <a:defRPr i="0"/>
            </a:lvl1pPr>
          </a:lstStyle>
          <a:p>
            <a:fld id="{6D22F896-40B5-4ADD-8801-0D06FADFA095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i="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i="0"/>
            </a:lvl1pPr>
            <a:lvl2pPr>
              <a:defRPr i="0"/>
            </a:lvl2pPr>
            <a:lvl3pPr>
              <a:defRPr i="0"/>
            </a:lvl3pPr>
            <a:lvl4pPr>
              <a:defRPr i="0"/>
            </a:lvl4pPr>
            <a:lvl5pPr>
              <a:defRPr i="0"/>
            </a:lvl5pPr>
          </a:lstStyle>
          <a:p>
            <a:pPr lvl="0"/>
            <a:r>
              <a:rPr kumimoji="1" lang="ja-JP" altLang="en-US" noProof="0"/>
              <a:t>マスター テキストの書式設定</a:t>
            </a:r>
          </a:p>
          <a:p>
            <a:pPr lvl="1"/>
            <a:r>
              <a:rPr kumimoji="1" lang="ja-JP" altLang="en-US" noProof="0"/>
              <a:t>第 </a:t>
            </a:r>
            <a:r>
              <a:rPr kumimoji="1" lang="en-US" altLang="ja-JP" noProof="0"/>
              <a:t>2 </a:t>
            </a:r>
            <a:r>
              <a:rPr kumimoji="1" lang="ja-JP" altLang="en-US" noProof="0"/>
              <a:t>レベル</a:t>
            </a:r>
          </a:p>
          <a:p>
            <a:pPr lvl="2"/>
            <a:r>
              <a:rPr kumimoji="1" lang="ja-JP" altLang="en-US" noProof="0"/>
              <a:t>第 </a:t>
            </a:r>
            <a:r>
              <a:rPr kumimoji="1" lang="en-US" altLang="ja-JP" noProof="0"/>
              <a:t>3 </a:t>
            </a:r>
            <a:r>
              <a:rPr kumimoji="1" lang="ja-JP" altLang="en-US" noProof="0"/>
              <a:t>レベル</a:t>
            </a:r>
          </a:p>
          <a:p>
            <a:pPr lvl="3"/>
            <a:r>
              <a:rPr kumimoji="1" lang="ja-JP" altLang="en-US" noProof="0"/>
              <a:t>第 </a:t>
            </a:r>
            <a:r>
              <a:rPr kumimoji="1" lang="en-US" altLang="ja-JP" noProof="0"/>
              <a:t>4 </a:t>
            </a:r>
            <a:r>
              <a:rPr kumimoji="1" lang="ja-JP" altLang="en-US" noProof="0"/>
              <a:t>レベル</a:t>
            </a:r>
          </a:p>
          <a:p>
            <a:pPr lvl="4"/>
            <a:r>
              <a:rPr kumimoji="1" lang="ja-JP" altLang="en-US" noProof="0"/>
              <a:t>第 </a:t>
            </a:r>
            <a:r>
              <a:rPr kumimoji="1" lang="en-US" altLang="ja-JP" noProof="0"/>
              <a:t>5 </a:t>
            </a:r>
            <a:r>
              <a:rPr kumimoji="1" lang="ja-JP" altLang="en-US" noProof="0"/>
              <a:t>レベル</a:t>
            </a:r>
            <a:endParaRPr kumimoji="1"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i="0"/>
            </a:lvl1pPr>
          </a:lstStyle>
          <a:p>
            <a:fld id="{634D7CF7-E7E1-4706-BB4F-8E6692F9C5AF}" type="datetime1">
              <a:rPr lang="ja-JP" altLang="en-US" smtClean="0"/>
              <a:t>2021/12/31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i="0"/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i="0"/>
            </a:lvl1pPr>
          </a:lstStyle>
          <a:p>
            <a:fld id="{6D22F896-40B5-4ADD-8801-0D06FADFA095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 i="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>
            <a:lvl1pPr>
              <a:defRPr i="0"/>
            </a:lvl1pPr>
            <a:lvl2pPr>
              <a:defRPr i="0"/>
            </a:lvl2pPr>
            <a:lvl3pPr>
              <a:defRPr i="0"/>
            </a:lvl3pPr>
            <a:lvl4pPr>
              <a:defRPr i="0"/>
            </a:lvl4pPr>
            <a:lvl5pPr>
              <a:defRPr i="0"/>
            </a:lvl5pPr>
          </a:lstStyle>
          <a:p>
            <a:pPr lvl="0"/>
            <a:r>
              <a:rPr kumimoji="1" lang="ja-JP" altLang="en-US" noProof="0"/>
              <a:t>マスター テキストの書式設定</a:t>
            </a:r>
          </a:p>
          <a:p>
            <a:pPr lvl="1"/>
            <a:r>
              <a:rPr kumimoji="1" lang="ja-JP" altLang="en-US" noProof="0"/>
              <a:t>第 </a:t>
            </a:r>
            <a:r>
              <a:rPr kumimoji="1" lang="en-US" altLang="ja-JP" noProof="0"/>
              <a:t>2 </a:t>
            </a:r>
            <a:r>
              <a:rPr kumimoji="1" lang="ja-JP" altLang="en-US" noProof="0"/>
              <a:t>レベル</a:t>
            </a:r>
          </a:p>
          <a:p>
            <a:pPr lvl="2"/>
            <a:r>
              <a:rPr kumimoji="1" lang="ja-JP" altLang="en-US" noProof="0"/>
              <a:t>第 </a:t>
            </a:r>
            <a:r>
              <a:rPr kumimoji="1" lang="en-US" altLang="ja-JP" noProof="0"/>
              <a:t>3 </a:t>
            </a:r>
            <a:r>
              <a:rPr kumimoji="1" lang="ja-JP" altLang="en-US" noProof="0"/>
              <a:t>レベル</a:t>
            </a:r>
          </a:p>
          <a:p>
            <a:pPr lvl="3"/>
            <a:r>
              <a:rPr kumimoji="1" lang="ja-JP" altLang="en-US" noProof="0"/>
              <a:t>第 </a:t>
            </a:r>
            <a:r>
              <a:rPr kumimoji="1" lang="en-US" altLang="ja-JP" noProof="0"/>
              <a:t>4 </a:t>
            </a:r>
            <a:r>
              <a:rPr kumimoji="1" lang="ja-JP" altLang="en-US" noProof="0"/>
              <a:t>レベル</a:t>
            </a:r>
          </a:p>
          <a:p>
            <a:pPr lvl="4"/>
            <a:r>
              <a:rPr kumimoji="1" lang="ja-JP" altLang="en-US" noProof="0"/>
              <a:t>第 </a:t>
            </a:r>
            <a:r>
              <a:rPr kumimoji="1" lang="en-US" altLang="ja-JP" noProof="0"/>
              <a:t>5 </a:t>
            </a:r>
            <a:r>
              <a:rPr kumimoji="1" lang="ja-JP" altLang="en-US" noProof="0"/>
              <a:t>レベル</a:t>
            </a:r>
            <a:endParaRPr kumimoji="1"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i="0"/>
            </a:lvl1pPr>
          </a:lstStyle>
          <a:p>
            <a:fld id="{C5D13BA7-5EF1-4C8E-BC80-AC46D401D025}" type="datetime1">
              <a:rPr lang="ja-JP" altLang="en-US" smtClean="0"/>
              <a:t>2021/12/31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i="0"/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i="0"/>
            </a:lvl1pPr>
          </a:lstStyle>
          <a:p>
            <a:fld id="{6D22F896-40B5-4ADD-8801-0D06FADFA095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i="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 anchor="t"/>
          <a:lstStyle>
            <a:lvl1pPr>
              <a:defRPr i="0"/>
            </a:lvl1pPr>
            <a:lvl2pPr>
              <a:defRPr i="0"/>
            </a:lvl2pPr>
            <a:lvl3pPr>
              <a:defRPr i="0"/>
            </a:lvl3pPr>
            <a:lvl4pPr>
              <a:defRPr i="0"/>
            </a:lvl4pPr>
            <a:lvl5pPr>
              <a:defRPr i="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i="0"/>
            </a:lvl1pPr>
          </a:lstStyle>
          <a:p>
            <a:fld id="{9F6DB881-2F8B-4654-865C-C9668607399D}" type="datetime1">
              <a:rPr lang="ja-JP" altLang="en-US" smtClean="0"/>
              <a:t>2021/12/31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i="0"/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i="0"/>
            </a:lvl1pPr>
          </a:lstStyle>
          <a:p>
            <a:fld id="{6D22F896-40B5-4ADD-8801-0D06FADFA095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cxnSp>
        <p:nvCxnSpPr>
          <p:cNvPr id="33" name="直線コネクタ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 i="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i="0"/>
            </a:lvl1pPr>
          </a:lstStyle>
          <a:p>
            <a:fld id="{58D3DB2F-04B3-4298-A114-2561C8A22372}" type="datetime1">
              <a:rPr lang="ja-JP" altLang="en-US" smtClean="0"/>
              <a:t>2021/12/31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i="0"/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i="0"/>
            </a:lvl1pPr>
          </a:lstStyle>
          <a:p>
            <a:fld id="{6D22F896-40B5-4ADD-8801-0D06FADFA095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cxnSp>
        <p:nvCxnSpPr>
          <p:cNvPr id="15" name="直線​​コネクタ(S)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>
            <a:lvl1pPr>
              <a:defRPr i="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>
            <a:lvl1pPr>
              <a:defRPr i="0"/>
            </a:lvl1pPr>
            <a:lvl2pPr>
              <a:defRPr i="0"/>
            </a:lvl2pPr>
            <a:lvl3pPr>
              <a:defRPr i="0"/>
            </a:lvl3pPr>
            <a:lvl4pPr>
              <a:defRPr i="0"/>
            </a:lvl4pPr>
            <a:lvl5pPr>
              <a:defRPr i="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>
            <a:lvl1pPr>
              <a:defRPr i="0"/>
            </a:lvl1pPr>
            <a:lvl2pPr>
              <a:defRPr i="0"/>
            </a:lvl2pPr>
            <a:lvl3pPr>
              <a:defRPr i="0"/>
            </a:lvl3pPr>
            <a:lvl4pPr>
              <a:defRPr i="0"/>
            </a:lvl4pPr>
            <a:lvl5pPr>
              <a:defRPr i="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i="0"/>
            </a:lvl1pPr>
          </a:lstStyle>
          <a:p>
            <a:fld id="{8088479E-7AC2-4082-AF13-D85A3F8DFE02}" type="datetime1">
              <a:rPr lang="ja-JP" altLang="en-US" smtClean="0"/>
              <a:t>2021/12/31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i="0"/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i="0"/>
            </a:lvl1pPr>
          </a:lstStyle>
          <a:p>
            <a:fld id="{6D22F896-40B5-4ADD-8801-0D06FADFA095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cxnSp>
        <p:nvCxnSpPr>
          <p:cNvPr id="35" name="直線コネクタ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>
            <a:lvl1pPr>
              <a:defRPr i="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i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>
            <a:lvl1pPr>
              <a:defRPr i="0"/>
            </a:lvl1pPr>
            <a:lvl2pPr>
              <a:defRPr i="0"/>
            </a:lvl2pPr>
            <a:lvl3pPr>
              <a:defRPr i="0"/>
            </a:lvl3pPr>
            <a:lvl4pPr>
              <a:defRPr i="0"/>
            </a:lvl4pPr>
            <a:lvl5pPr>
              <a:defRPr i="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 rtl="0">
              <a:lnSpc>
                <a:spcPct val="100000"/>
              </a:lnSpc>
              <a:buNone/>
              <a:defRPr sz="2200" b="0" i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>
            <a:lvl1pPr>
              <a:defRPr i="0"/>
            </a:lvl1pPr>
            <a:lvl2pPr>
              <a:defRPr i="0"/>
            </a:lvl2pPr>
            <a:lvl3pPr>
              <a:defRPr i="0"/>
            </a:lvl3pPr>
            <a:lvl4pPr>
              <a:defRPr i="0"/>
            </a:lvl4pPr>
            <a:lvl5pPr>
              <a:defRPr i="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i="0"/>
            </a:lvl1pPr>
          </a:lstStyle>
          <a:p>
            <a:fld id="{8B76295D-6255-40CE-B5CF-87E7E0FD5E98}" type="datetime1">
              <a:rPr lang="ja-JP" altLang="en-US" smtClean="0"/>
              <a:t>2021/12/31</a:t>
            </a:fld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i="0"/>
            </a:lvl1pPr>
          </a:lstStyle>
          <a:p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i="0"/>
            </a:lvl1pPr>
          </a:lstStyle>
          <a:p>
            <a:fld id="{6D22F896-40B5-4ADD-8801-0D06FADFA095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cxnSp>
        <p:nvCxnSpPr>
          <p:cNvPr id="29" name="直線コネクタ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i="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i="0"/>
            </a:lvl1pPr>
          </a:lstStyle>
          <a:p>
            <a:fld id="{F0327497-8A71-426E-AC49-A4592708CF37}" type="datetime1">
              <a:rPr lang="ja-JP" altLang="en-US" smtClean="0"/>
              <a:t>2021/12/31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i="0"/>
            </a:lvl1pPr>
          </a:lstStyle>
          <a:p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i="0"/>
            </a:lvl1pPr>
          </a:lstStyle>
          <a:p>
            <a:fld id="{6D22F896-40B5-4ADD-8801-0D06FADFA095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cxnSp>
        <p:nvCxnSpPr>
          <p:cNvPr id="25" name="直線コネクタ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i="0"/>
            </a:lvl1pPr>
          </a:lstStyle>
          <a:p>
            <a:fld id="{FE11D61E-228D-4FFC-81D5-EF574E6B4272}" type="datetime1">
              <a:rPr lang="ja-JP" altLang="en-US" smtClean="0"/>
              <a:t>2021/12/31</a:t>
            </a:fld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i="0"/>
            </a:lvl1pPr>
          </a:lstStyle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i="0"/>
            </a:lvl1pPr>
          </a:lstStyle>
          <a:p>
            <a:fld id="{6D22F896-40B5-4ADD-8801-0D06FADFA095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 i="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>
            <a:lvl1pPr>
              <a:defRPr i="0"/>
            </a:lvl1pPr>
            <a:lvl2pPr>
              <a:defRPr i="0"/>
            </a:lvl2pPr>
            <a:lvl3pPr>
              <a:defRPr i="0"/>
            </a:lvl3pPr>
            <a:lvl4pPr>
              <a:defRPr i="0"/>
            </a:lvl4pPr>
            <a:lvl5pPr>
              <a:defRPr i="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 rtl="0">
              <a:buNone/>
              <a:defRPr sz="160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i="0"/>
            </a:lvl1pPr>
          </a:lstStyle>
          <a:p>
            <a:fld id="{380640C6-9AFF-4E90-AE1F-4936ED45BC7F}" type="datetime1">
              <a:rPr lang="ja-JP" altLang="en-US" smtClean="0"/>
              <a:t>2021/12/31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i="0"/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i="0"/>
            </a:lvl1pPr>
          </a:lstStyle>
          <a:p>
            <a:fld id="{6D22F896-40B5-4ADD-8801-0D06FADFA095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cxnSp>
        <p:nvCxnSpPr>
          <p:cNvPr id="17" name="直線​​コネクタ(S)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長方形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長方形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 i="0"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図プレースホルダー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 i="0"/>
            </a:lvl1pPr>
          </a:lstStyle>
          <a:p>
            <a:fld id="{E9632F60-EE4C-4B3B-B843-0F2D048EDF29}" type="datetime1">
              <a:rPr lang="ja-JP" altLang="en-US" smtClean="0"/>
              <a:t>2021/12/31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>
            <a:lvl1pPr>
              <a:defRPr i="0"/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i="0"/>
            </a:lvl1pPr>
          </a:lstStyle>
          <a:p>
            <a:fld id="{6D22F896-40B5-4ADD-8801-0D06FADFA095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cxnSp>
        <p:nvCxnSpPr>
          <p:cNvPr id="31" name="直線​​コネクタ(S)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画像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F1DFB3E8-A369-4703-894E-2AC6F4FE4E2D}" type="datetime1">
              <a:rPr lang="ja-JP" altLang="en-US" smtClean="0"/>
              <a:t>2021/12/31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 i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D22F896-40B5-4ADD-8801-0D06FADFA095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cxnSp>
        <p:nvCxnSpPr>
          <p:cNvPr id="10" name="直線​​コネクタ(S)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0" i="0" kern="1200" cap="all">
          <a:solidFill>
            <a:schemeClr val="tx1"/>
          </a:solidFill>
          <a:effectLst/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000" i="0" kern="1200">
          <a:solidFill>
            <a:schemeClr val="tx1"/>
          </a:solidFill>
          <a:effectLst/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800" i="0" kern="1200" cap="none" baseline="0">
          <a:solidFill>
            <a:schemeClr val="tx1"/>
          </a:solidFill>
          <a:effectLst/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600" i="0" kern="1200">
          <a:solidFill>
            <a:schemeClr val="tx1"/>
          </a:solidFill>
          <a:effectLst/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400" i="0" kern="1200" cap="none" baseline="0">
          <a:solidFill>
            <a:schemeClr val="tx1"/>
          </a:solidFill>
          <a:effectLst/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i="0" kern="1200">
          <a:solidFill>
            <a:schemeClr val="tx1"/>
          </a:solidFill>
          <a:effectLst/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画像 7" descr="花のクローズ アップ">
            <a:extLst>
              <a:ext uri="{FF2B5EF4-FFF2-40B4-BE49-F238E27FC236}">
                <a16:creationId xmlns:a16="http://schemas.microsoft.com/office/drawing/2014/main" id="{F0D265DC-2623-44DB-8FE1-DB41A2D5D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3102"/>
          <a:stretch/>
        </p:blipFill>
        <p:spPr>
          <a:xfrm flipH="1">
            <a:off x="-12455723" y="-7244861"/>
            <a:ext cx="36778448" cy="20609170"/>
          </a:xfrm>
          <a:prstGeom prst="rect">
            <a:avLst/>
          </a:prstGeom>
        </p:spPr>
      </p:pic>
      <p:sp>
        <p:nvSpPr>
          <p:cNvPr id="20" name="長方形 19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70F4085-7B99-4890-84CA-8B28482C1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6786" y="2775787"/>
            <a:ext cx="3003473" cy="1069654"/>
          </a:xfrm>
        </p:spPr>
        <p:txBody>
          <a:bodyPr rtlCol="0">
            <a:normAutofit/>
          </a:bodyPr>
          <a:lstStyle/>
          <a:p>
            <a:r>
              <a:rPr lang="ja-JP" altLang="en-US" sz="4400" dirty="0">
                <a:solidFill>
                  <a:srgbClr val="FFFFF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快眠ホテル</a:t>
            </a:r>
            <a:endParaRPr lang="en-US" altLang="ja-JP" sz="4400" dirty="0">
              <a:solidFill>
                <a:srgbClr val="FFFFF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2" name="直線​​コネクタ(S) 21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6AFED8D9-CFCB-454D-A2A6-7F299E2D1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5509" y="3726123"/>
            <a:ext cx="9318010" cy="716529"/>
          </a:xfrm>
        </p:spPr>
        <p:txBody>
          <a:bodyPr rtlCol="0">
            <a:noAutofit/>
          </a:bodyPr>
          <a:lstStyle/>
          <a:p>
            <a:pPr rtl="0"/>
            <a:r>
              <a:rPr lang="ja-JP" altLang="en-US" sz="2000" dirty="0">
                <a:solidFill>
                  <a:srgbClr val="FFFFF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除菌ベッド・トゥルースリーパー・セブンスピロー・くつろぎサポートシーリングライト</a:t>
            </a:r>
            <a:endParaRPr lang="en-US" altLang="ja-JP" sz="2000" dirty="0">
              <a:solidFill>
                <a:srgbClr val="FFFFF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2000" dirty="0">
                <a:solidFill>
                  <a:srgbClr val="FFFFF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すっぽり快適ガウン　皆様の疲れが少しでもとれますように準備致しました。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730B0BC-8E0C-47C7-8661-E51D042F1EB9}"/>
              </a:ext>
            </a:extLst>
          </p:cNvPr>
          <p:cNvSpPr txBox="1">
            <a:spLocks/>
          </p:cNvSpPr>
          <p:nvPr/>
        </p:nvSpPr>
        <p:spPr>
          <a:xfrm>
            <a:off x="4323047" y="4731795"/>
            <a:ext cx="6697248" cy="821695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600" b="0" i="0" kern="1200" cap="all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sz="4200" b="1" dirty="0">
                <a:solidFill>
                  <a:srgbClr val="FFFF00"/>
                </a:solidFill>
              </a:rPr>
              <a:t>※</a:t>
            </a:r>
            <a:r>
              <a:rPr lang="ja-JP" altLang="en-US" sz="4200" b="1" dirty="0">
                <a:solidFill>
                  <a:srgbClr val="FFFF00"/>
                </a:solidFill>
              </a:rPr>
              <a:t>セブンスピローが苦手な方は各階エレベーター出て右の</a:t>
            </a:r>
            <a:endParaRPr lang="en-US" altLang="ja-JP" sz="4200" b="1" dirty="0">
              <a:solidFill>
                <a:srgbClr val="FFFF00"/>
              </a:solidFill>
            </a:endParaRPr>
          </a:p>
          <a:p>
            <a:endParaRPr lang="en-US" altLang="ja-JP" sz="4200" b="1" dirty="0">
              <a:solidFill>
                <a:srgbClr val="FFFF00"/>
              </a:solidFill>
            </a:endParaRPr>
          </a:p>
          <a:p>
            <a:r>
              <a:rPr lang="ja-JP" altLang="en-US" sz="4200" b="1" dirty="0">
                <a:solidFill>
                  <a:srgbClr val="FFFF00"/>
                </a:solidFill>
              </a:rPr>
              <a:t>　 電子レンジの横に枕が有りますので御利用くださいませ。</a:t>
            </a:r>
            <a:endParaRPr lang="en-US" altLang="ja-JP" sz="4200" b="1" dirty="0">
              <a:solidFill>
                <a:srgbClr val="FFFF00"/>
              </a:solidFill>
            </a:endParaRPr>
          </a:p>
          <a:p>
            <a:r>
              <a:rPr lang="ja-JP" altLang="en-US" sz="2000" dirty="0">
                <a:solidFill>
                  <a:srgbClr val="FFFFFE"/>
                </a:solidFill>
              </a:rPr>
              <a:t>　　</a:t>
            </a:r>
            <a:endParaRPr lang="en-US" altLang="ja-JP" sz="2000" dirty="0">
              <a:solidFill>
                <a:srgbClr val="FFFFFE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75B3114-B7B1-4AE5-BA24-BFF895F8A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03" y="189931"/>
            <a:ext cx="3756636" cy="251161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733DB46-31B6-447A-B514-F97E79592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3047" y="189931"/>
            <a:ext cx="4271456" cy="251161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98178B6-849B-45E4-BD29-72A12D343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03" y="3064931"/>
            <a:ext cx="3326077" cy="24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0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長方形 72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58FD706-D079-4781-BA12-63955F8A3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rtlCol="0">
            <a:normAutofit/>
          </a:bodyPr>
          <a:lstStyle/>
          <a:p>
            <a:r>
              <a:rPr lang="ja-JP" altLang="en-US" dirty="0"/>
              <a:t>タイトル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Lorem Ipsum Dolor</a:t>
            </a:r>
          </a:p>
        </p:txBody>
      </p:sp>
      <p:cxnSp>
        <p:nvCxnSpPr>
          <p:cNvPr id="75" name="直線​​コネクタ(S) 74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7" name="長方形 76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コンテンツ プレースホルダー 2" descr="SmartArt アイコン プレースホルダー グラフィック">
            <a:extLst>
              <a:ext uri="{FF2B5EF4-FFF2-40B4-BE49-F238E27FC236}">
                <a16:creationId xmlns:a16="http://schemas.microsoft.com/office/drawing/2014/main" id="{E77D98B0-8503-4BD4-ABB2-9EE77CA3E6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320505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8266006"/>
      </p:ext>
    </p:extLst>
  </p:cSld>
  <p:clrMapOvr>
    <a:masterClrMapping/>
  </p:clrMapOvr>
</p:sld>
</file>

<file path=ppt/theme/theme1.xml><?xml version="1.0" encoding="utf-8"?>
<a:theme xmlns:a="http://schemas.openxmlformats.org/drawingml/2006/main" name="ギャラリー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697_TF12191297.potx" id="{8B0D8896-BB15-42B1-9A40-007B6E7E4BA9}" vid="{DD3261B7-48BF-4A30-A758-DBB3EE20324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6810D84-4527-4F58-9012-70F97B4A7D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2F5362-41A1-4270-9F69-10BBA654CA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84705B-9857-466E-B7C0-E9A49FB9FE6E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ギャラリーのデザイン</Template>
  <TotalTime>55</TotalTime>
  <Words>67</Words>
  <Application>Microsoft Office PowerPoint</Application>
  <PresentationFormat>ワイド画面</PresentationFormat>
  <Paragraphs>13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Meiryo UI</vt:lpstr>
      <vt:lpstr>Arial</vt:lpstr>
      <vt:lpstr>ギャラリー</vt:lpstr>
      <vt:lpstr>快眠ホテル</vt:lpstr>
      <vt:lpstr>タイトル Lorem Ipsum Dolor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快眠ホテル</dc:title>
  <dc:creator>一郎 藤川</dc:creator>
  <cp:lastModifiedBy>一郎 藤川</cp:lastModifiedBy>
  <cp:revision>2</cp:revision>
  <cp:lastPrinted>2021-12-31T02:15:15Z</cp:lastPrinted>
  <dcterms:created xsi:type="dcterms:W3CDTF">2021-12-29T00:33:31Z</dcterms:created>
  <dcterms:modified xsi:type="dcterms:W3CDTF">2021-12-31T02:15:17Z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